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6858000" cy="9144000" type="screen4x3"/>
  <p:notesSz cx="4565650" cy="67976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1978843" cy="340157"/>
          </a:xfrm>
          <a:prstGeom prst="rect">
            <a:avLst/>
          </a:prstGeom>
        </p:spPr>
        <p:txBody>
          <a:bodyPr vert="horz" lIns="62560" tIns="31281" rIns="62560" bIns="31281" rtlCol="0"/>
          <a:lstStyle>
            <a:lvl1pPr algn="l">
              <a:defRPr sz="8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2585733" y="2"/>
            <a:ext cx="1978841" cy="340157"/>
          </a:xfrm>
          <a:prstGeom prst="rect">
            <a:avLst/>
          </a:prstGeom>
        </p:spPr>
        <p:txBody>
          <a:bodyPr vert="horz" lIns="62560" tIns="31281" rIns="62560" bIns="31281" rtlCol="0"/>
          <a:lstStyle>
            <a:lvl1pPr algn="r">
              <a:defRPr sz="800"/>
            </a:lvl1pPr>
          </a:lstStyle>
          <a:p>
            <a:fld id="{2C9B6EDF-9552-412C-AE66-AB573237B0EA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456426"/>
            <a:ext cx="1978843" cy="340157"/>
          </a:xfrm>
          <a:prstGeom prst="rect">
            <a:avLst/>
          </a:prstGeom>
        </p:spPr>
        <p:txBody>
          <a:bodyPr vert="horz" lIns="62560" tIns="31281" rIns="62560" bIns="31281" rtlCol="0" anchor="b"/>
          <a:lstStyle>
            <a:lvl1pPr algn="l">
              <a:defRPr sz="8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2585733" y="6456426"/>
            <a:ext cx="1978841" cy="340157"/>
          </a:xfrm>
          <a:prstGeom prst="rect">
            <a:avLst/>
          </a:prstGeom>
        </p:spPr>
        <p:txBody>
          <a:bodyPr vert="horz" lIns="62560" tIns="31281" rIns="62560" bIns="31281" rtlCol="0" anchor="b"/>
          <a:lstStyle>
            <a:lvl1pPr algn="r">
              <a:defRPr sz="800"/>
            </a:lvl1pPr>
          </a:lstStyle>
          <a:p>
            <a:fld id="{18A59F1D-67EC-47E1-9114-BBB8D9ABB2E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1978843" cy="340157"/>
          </a:xfrm>
          <a:prstGeom prst="rect">
            <a:avLst/>
          </a:prstGeom>
        </p:spPr>
        <p:txBody>
          <a:bodyPr vert="horz" lIns="62560" tIns="31281" rIns="62560" bIns="31281" rtlCol="0"/>
          <a:lstStyle>
            <a:lvl1pPr algn="l">
              <a:defRPr sz="8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2585733" y="2"/>
            <a:ext cx="1978841" cy="340157"/>
          </a:xfrm>
          <a:prstGeom prst="rect">
            <a:avLst/>
          </a:prstGeom>
        </p:spPr>
        <p:txBody>
          <a:bodyPr vert="horz" lIns="62560" tIns="31281" rIns="62560" bIns="31281" rtlCol="0"/>
          <a:lstStyle>
            <a:lvl1pPr algn="r">
              <a:defRPr sz="800"/>
            </a:lvl1pPr>
          </a:lstStyle>
          <a:p>
            <a:fld id="{645C8F5F-41A3-4071-B5AE-1123570E1AD9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27150" y="509588"/>
            <a:ext cx="191135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560" tIns="31281" rIns="62560" bIns="31281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56242" y="3228759"/>
            <a:ext cx="3653166" cy="3059227"/>
          </a:xfrm>
          <a:prstGeom prst="rect">
            <a:avLst/>
          </a:prstGeom>
        </p:spPr>
        <p:txBody>
          <a:bodyPr vert="horz" lIns="62560" tIns="31281" rIns="62560" bIns="31281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456426"/>
            <a:ext cx="1978843" cy="340157"/>
          </a:xfrm>
          <a:prstGeom prst="rect">
            <a:avLst/>
          </a:prstGeom>
        </p:spPr>
        <p:txBody>
          <a:bodyPr vert="horz" lIns="62560" tIns="31281" rIns="62560" bIns="31281" rtlCol="0" anchor="b"/>
          <a:lstStyle>
            <a:lvl1pPr algn="l">
              <a:defRPr sz="8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2585733" y="6456426"/>
            <a:ext cx="1978841" cy="340157"/>
          </a:xfrm>
          <a:prstGeom prst="rect">
            <a:avLst/>
          </a:prstGeom>
        </p:spPr>
        <p:txBody>
          <a:bodyPr vert="horz" lIns="62560" tIns="31281" rIns="62560" bIns="31281" rtlCol="0" anchor="b"/>
          <a:lstStyle>
            <a:lvl1pPr algn="r">
              <a:defRPr sz="800"/>
            </a:lvl1pPr>
          </a:lstStyle>
          <a:p>
            <a:fld id="{EA2B6C5B-6761-46F4-A0B4-42FE7C84EB6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B6C5B-6761-46F4-A0B4-42FE7C84EB66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AF61-0646-47AA-ABDB-BED8F791E7FA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AF61-0646-47AA-ABDB-BED8F791E7FA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AF61-0646-47AA-ABDB-BED8F791E7FA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AF61-0646-47AA-ABDB-BED8F791E7FA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AF61-0646-47AA-ABDB-BED8F791E7FA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AF61-0646-47AA-ABDB-BED8F791E7FA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AF61-0646-47AA-ABDB-BED8F791E7FA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AF61-0646-47AA-ABDB-BED8F791E7FA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AF61-0646-47AA-ABDB-BED8F791E7FA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AF61-0646-47AA-ABDB-BED8F791E7FA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AF61-0646-47AA-ABDB-BED8F791E7FA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9AF61-0646-47AA-ABDB-BED8F791E7FA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48680" y="1089688"/>
          <a:ext cx="5076056" cy="678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Picture" r:id="rId4" imgW="1562760" imgH="1772280" progId="Word.Picture.8">
                  <p:embed/>
                </p:oleObj>
              </mc:Choice>
              <mc:Fallback>
                <p:oleObj name="Picture" r:id="rId4" imgW="1562760" imgH="1772280" progId="Word.Picture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22000" contrast="-3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80" y="1089688"/>
                        <a:ext cx="5076056" cy="6787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0"/>
            <a:ext cx="6172200" cy="899592"/>
          </a:xfrm>
        </p:spPr>
        <p:txBody>
          <a:bodyPr>
            <a:normAutofit/>
          </a:bodyPr>
          <a:lstStyle/>
          <a:p>
            <a:r>
              <a:rPr lang="de-DE" dirty="0">
                <a:latin typeface="Comic Sans MS" pitchFamily="66" charset="0"/>
              </a:rPr>
              <a:t>Frühstückskarte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7120" y="1089688"/>
            <a:ext cx="6604248" cy="794680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de-DE" sz="2400" b="1" dirty="0">
                <a:latin typeface="Comic Sans MS" pitchFamily="66" charset="0"/>
              </a:rPr>
              <a:t>Kipp-Frühstück</a:t>
            </a:r>
          </a:p>
          <a:p>
            <a:pPr algn="ctr">
              <a:buNone/>
            </a:pPr>
            <a:r>
              <a:rPr lang="de-DE" sz="2000" dirty="0">
                <a:latin typeface="Comic Sans MS" pitchFamily="66" charset="0"/>
              </a:rPr>
              <a:t>	</a:t>
            </a:r>
            <a:r>
              <a:rPr lang="de-DE" sz="1700" dirty="0">
                <a:latin typeface="Comic Sans MS" pitchFamily="66" charset="0"/>
              </a:rPr>
              <a:t>1 Tafelbrötchen, 1 Buttercroissant, 1 </a:t>
            </a:r>
            <a:r>
              <a:rPr lang="de-DE" sz="1700" dirty="0" err="1">
                <a:latin typeface="Comic Sans MS" pitchFamily="66" charset="0"/>
              </a:rPr>
              <a:t>port</a:t>
            </a:r>
            <a:r>
              <a:rPr lang="de-DE" sz="1700" dirty="0">
                <a:latin typeface="Comic Sans MS" pitchFamily="66" charset="0"/>
              </a:rPr>
              <a:t>. Butter, </a:t>
            </a:r>
          </a:p>
          <a:p>
            <a:pPr algn="ctr">
              <a:buNone/>
            </a:pPr>
            <a:r>
              <a:rPr lang="de-DE" sz="1700" dirty="0">
                <a:latin typeface="Comic Sans MS" pitchFamily="66" charset="0"/>
              </a:rPr>
              <a:t>1 Marmelade/Honig, 1 Scheibe Wurst, 1 Scheibe Käse</a:t>
            </a:r>
          </a:p>
          <a:p>
            <a:pPr algn="ctr">
              <a:buNone/>
            </a:pPr>
            <a:r>
              <a:rPr lang="de-DE" sz="1700" dirty="0">
                <a:latin typeface="Comic Sans MS" pitchFamily="66" charset="0"/>
              </a:rPr>
              <a:t> und Garnitur</a:t>
            </a:r>
          </a:p>
          <a:p>
            <a:pPr algn="ctr">
              <a:buNone/>
            </a:pPr>
            <a:r>
              <a:rPr lang="de-DE" sz="2000" b="1" dirty="0">
                <a:latin typeface="Comic Sans MS" pitchFamily="66" charset="0"/>
              </a:rPr>
              <a:t>5,95 €</a:t>
            </a:r>
          </a:p>
          <a:p>
            <a:pPr algn="ctr">
              <a:lnSpc>
                <a:spcPct val="150000"/>
              </a:lnSpc>
              <a:buNone/>
            </a:pPr>
            <a:r>
              <a:rPr lang="de-DE" sz="2400" b="1">
                <a:latin typeface="Comic Sans MS" pitchFamily="66" charset="0"/>
              </a:rPr>
              <a:t>Massenbachhausener-Schlemmerfrühstück</a:t>
            </a:r>
            <a:endParaRPr lang="de-DE" sz="2400" b="1" dirty="0">
              <a:latin typeface="Comic Sans MS" pitchFamily="66" charset="0"/>
            </a:endParaRPr>
          </a:p>
          <a:p>
            <a:pPr algn="ctr">
              <a:buNone/>
            </a:pPr>
            <a:r>
              <a:rPr lang="de-DE" sz="1700" dirty="0">
                <a:latin typeface="Comic Sans MS" pitchFamily="66" charset="0"/>
              </a:rPr>
              <a:t>2 Brötchen nach Wahl, 1 </a:t>
            </a:r>
            <a:r>
              <a:rPr lang="de-DE" sz="1700" dirty="0" err="1">
                <a:latin typeface="Comic Sans MS" pitchFamily="66" charset="0"/>
              </a:rPr>
              <a:t>port</a:t>
            </a:r>
            <a:r>
              <a:rPr lang="de-DE" sz="1700" dirty="0">
                <a:latin typeface="Comic Sans MS" pitchFamily="66" charset="0"/>
              </a:rPr>
              <a:t>. Butter,</a:t>
            </a:r>
          </a:p>
          <a:p>
            <a:pPr algn="ctr">
              <a:buNone/>
            </a:pPr>
            <a:r>
              <a:rPr lang="de-DE" sz="1700" dirty="0">
                <a:latin typeface="Comic Sans MS" pitchFamily="66" charset="0"/>
              </a:rPr>
              <a:t> 1 Marmelade/Honig, Wurst, Käse und Garnitur, </a:t>
            </a:r>
          </a:p>
          <a:p>
            <a:pPr algn="ctr">
              <a:buNone/>
            </a:pPr>
            <a:r>
              <a:rPr lang="de-DE" sz="1700" dirty="0">
                <a:latin typeface="Comic Sans MS" pitchFamily="66" charset="0"/>
              </a:rPr>
              <a:t>1 frisch gekochtes Frühstücksei</a:t>
            </a:r>
          </a:p>
          <a:p>
            <a:pPr algn="ctr">
              <a:buNone/>
            </a:pPr>
            <a:r>
              <a:rPr lang="de-DE" sz="2000" b="1" dirty="0">
                <a:latin typeface="Comic Sans MS" pitchFamily="66" charset="0"/>
              </a:rPr>
              <a:t>6,45 €</a:t>
            </a:r>
          </a:p>
          <a:p>
            <a:pPr algn="ctr">
              <a:lnSpc>
                <a:spcPct val="150000"/>
              </a:lnSpc>
              <a:buNone/>
            </a:pPr>
            <a:r>
              <a:rPr lang="de-DE" sz="2400" b="1" dirty="0">
                <a:latin typeface="Comic Sans MS" pitchFamily="66" charset="0"/>
              </a:rPr>
              <a:t>Süßes Kipple</a:t>
            </a:r>
          </a:p>
          <a:p>
            <a:pPr algn="ctr">
              <a:buNone/>
            </a:pPr>
            <a:r>
              <a:rPr lang="de-DE" sz="1700" dirty="0">
                <a:latin typeface="Comic Sans MS" pitchFamily="66" charset="0"/>
              </a:rPr>
              <a:t>1 Tasse Kaffee, 1 Süßstückle nach Wahl, 1 Tafelbrötchen, </a:t>
            </a:r>
          </a:p>
          <a:p>
            <a:pPr algn="ctr">
              <a:buNone/>
            </a:pPr>
            <a:r>
              <a:rPr lang="de-DE" sz="1700" dirty="0">
                <a:latin typeface="Comic Sans MS" pitchFamily="66" charset="0"/>
              </a:rPr>
              <a:t>1 </a:t>
            </a:r>
            <a:r>
              <a:rPr lang="de-DE" sz="1700" dirty="0" err="1">
                <a:latin typeface="Comic Sans MS" pitchFamily="66" charset="0"/>
              </a:rPr>
              <a:t>port</a:t>
            </a:r>
            <a:r>
              <a:rPr lang="de-DE" sz="1700" dirty="0">
                <a:latin typeface="Comic Sans MS" pitchFamily="66" charset="0"/>
              </a:rPr>
              <a:t>.  Butter, 1 Marmelade/Honig, </a:t>
            </a:r>
          </a:p>
          <a:p>
            <a:pPr algn="ctr">
              <a:buNone/>
            </a:pPr>
            <a:r>
              <a:rPr lang="de-DE" sz="2000" b="1" dirty="0">
                <a:latin typeface="Comic Sans MS" pitchFamily="66" charset="0"/>
              </a:rPr>
              <a:t>5,95 €</a:t>
            </a:r>
          </a:p>
          <a:p>
            <a:pPr algn="ctr">
              <a:lnSpc>
                <a:spcPct val="150000"/>
              </a:lnSpc>
              <a:buNone/>
            </a:pPr>
            <a:r>
              <a:rPr lang="de-DE" sz="2400" b="1" dirty="0">
                <a:latin typeface="Comic Sans MS" pitchFamily="66" charset="0"/>
              </a:rPr>
              <a:t>Schwaben Traum</a:t>
            </a:r>
          </a:p>
          <a:p>
            <a:pPr algn="ctr">
              <a:buNone/>
            </a:pPr>
            <a:r>
              <a:rPr lang="de-DE" sz="1700" dirty="0">
                <a:latin typeface="Comic Sans MS" pitchFamily="66" charset="0"/>
              </a:rPr>
              <a:t>1 Tasse Kaffee, 1 Buttercroissant, 1 Marmelade/Honig</a:t>
            </a:r>
          </a:p>
          <a:p>
            <a:pPr algn="ctr">
              <a:buNone/>
            </a:pPr>
            <a:r>
              <a:rPr lang="de-DE" sz="2000" b="1" dirty="0">
                <a:latin typeface="Comic Sans MS" pitchFamily="66" charset="0"/>
              </a:rPr>
              <a:t>5,90 €</a:t>
            </a:r>
          </a:p>
          <a:p>
            <a:pPr algn="ctr">
              <a:buNone/>
            </a:pPr>
            <a:r>
              <a:rPr lang="de-DE" sz="1900" dirty="0"/>
              <a:t>Frisch gekochtes Frühstücksei 1,50 €</a:t>
            </a:r>
          </a:p>
          <a:p>
            <a:pPr algn="ctr">
              <a:buNone/>
            </a:pPr>
            <a:endParaRPr lang="de-DE" sz="2600" u="sng" dirty="0"/>
          </a:p>
          <a:p>
            <a:pPr algn="ctr">
              <a:buNone/>
            </a:pPr>
            <a:r>
              <a:rPr lang="de-DE" sz="2600" u="sng" dirty="0"/>
              <a:t>Frühstück bis 12 Uhr</a:t>
            </a:r>
          </a:p>
          <a:p>
            <a:pPr algn="ctr">
              <a:buNone/>
            </a:pPr>
            <a:endParaRPr lang="de-DE" sz="1500" dirty="0"/>
          </a:p>
          <a:p>
            <a:pPr algn="ctr">
              <a:buNone/>
            </a:pPr>
            <a:r>
              <a:rPr lang="de-DE" sz="1500" dirty="0"/>
              <a:t>Zusatzstoffe entnehmen Sie bitte dem Aushang an der Theke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Bildschirmpräsentation (4:3)</PresentationFormat>
  <Paragraphs>24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Larissa-Design</vt:lpstr>
      <vt:lpstr>Picture</vt:lpstr>
      <vt:lpstr>Frühstückskarte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Frühstückskarte</dc:title>
  <dc:creator>Office2</dc:creator>
  <cp:lastModifiedBy>Bäckerei Kipp GmbH</cp:lastModifiedBy>
  <cp:revision>23</cp:revision>
  <cp:lastPrinted>2022-12-10T09:50:12Z</cp:lastPrinted>
  <dcterms:created xsi:type="dcterms:W3CDTF">2018-10-08T11:40:34Z</dcterms:created>
  <dcterms:modified xsi:type="dcterms:W3CDTF">2022-12-13T13:19:08Z</dcterms:modified>
</cp:coreProperties>
</file>